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333" r:id="rId9"/>
    <p:sldId id="298" r:id="rId10"/>
    <p:sldId id="262" r:id="rId11"/>
    <p:sldId id="263" r:id="rId12"/>
    <p:sldId id="299" r:id="rId13"/>
    <p:sldId id="302" r:id="rId14"/>
    <p:sldId id="33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61" d="100"/>
          <a:sy n="61" d="100"/>
        </p:scale>
        <p:origin x="14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ihei0314/IBMCapstone/blob/main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hyperlink" Target="https://github.com/heihei0314/IBMCapstone/blob/main/labs-jupyter-spacex-Data%20wrangling.ipynb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heihei0314/IBMCapstone/blob/main/jupyter-labs-spacex-data-collection-api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de-DE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YEUNG Tsz Hei</a:t>
            </a:r>
          </a:p>
          <a:p>
            <a:r>
              <a:rPr lang="de-DE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1 November 2024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Obtaining Falcon 9 Launch data from Wiki pages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Parse the table and convert it into a Pandas data frame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https://github.com/heihei0314/IBMCapstone/blob/main/jupyter-labs-webscraping.ipynb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4FB7D2-3B00-4F16-2BDF-E4F26DE82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99828-3651-0009-E8BA-ECDCE6141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791B42F-C2DE-12AF-2A89-AC9955A5116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FED9419-87D1-CFF1-E97D-5B69454EA9FA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31EE8D8A-767E-D7CB-F0A6-7ADC0F1DEBFD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FCB35F4-5676-D3E9-B86F-BEF7FFDBF7D5}"/>
              </a:ext>
            </a:extLst>
          </p:cNvPr>
          <p:cNvSpPr txBox="1">
            <a:spLocks/>
          </p:cNvSpPr>
          <p:nvPr/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number of launches on each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number and occurrence of each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number and occurrence of mission outcome of the orbits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landing outcome label from Outcome column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https://github.com/heihei0314/IBMCapstone/blob/main/labs-jupyter-spacex-Data%20wrangling.ipynb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644786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490813"/>
            <a:ext cx="9099703" cy="41316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Goal: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 whether SpaceX will attempt to land a rocket or not.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Problems: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Which site has the largest successful launches?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Which site has the highest launch success rate?	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Which payload range(s) has the highest launch success rate?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Which payload range(s) has the lowest launch success rate?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Which Falcon 9 Booster version (v1.0, v1.1, FT, B4, B5, etc.) has the highest launch success rate?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F3395B-A47E-FCDC-4DF7-DECF00613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CDADC-40F9-0921-F354-4E8ED1B33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F399183-BA4C-F94D-5295-25F820AE6FB8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SpaceX and Falcon 9 Rocket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60B2315-7717-4401-257D-B50C1827404D}"/>
              </a:ext>
            </a:extLst>
          </p:cNvPr>
          <p:cNvSpPr txBox="1">
            <a:spLocks/>
          </p:cNvSpPr>
          <p:nvPr/>
        </p:nvSpPr>
        <p:spPr>
          <a:xfrm>
            <a:off x="828068" y="1490813"/>
            <a:ext cx="9099703" cy="41316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Founded by Elon Musk in 2002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Reduce space transportation costs and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Enable Mars colonization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is a Primary rocket for SpaceX's satellite and cargo missions</a:t>
            </a:r>
          </a:p>
        </p:txBody>
      </p:sp>
    </p:spTree>
    <p:extLst>
      <p:ext uri="{BB962C8B-B14F-4D97-AF65-F5344CB8AC3E}">
        <p14:creationId xmlns:p14="http://schemas.microsoft.com/office/powerpoint/2010/main" val="4153742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Launch data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Falcon 9 Launch data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Calculate the frequency and transform datatype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Preprocessing, Tuning Model and Evaluation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 raw launch data from Space X API endpoints.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Scraping Falcon 9 launch data from Wiki pages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 for further visualization and analysis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 to the SpaceX API from 4 endpoints: rocket, launchpad, payload, cores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https://api.spacexdata.com/v4/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 and convert into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 and .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json_normalize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“Falcon 9”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Clean the missing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https://github.com/heihei0314/IBMCapstone/blob/main/jupyter-labs-spacex-data-collection-api.ipynb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</TotalTime>
  <Words>1518</Words>
  <Application>Microsoft Office PowerPoint</Application>
  <PresentationFormat>Widescreen</PresentationFormat>
  <Paragraphs>255</Paragraphs>
  <Slides>48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YEUNG Eric</cp:lastModifiedBy>
  <cp:revision>200</cp:revision>
  <dcterms:created xsi:type="dcterms:W3CDTF">2021-04-29T18:58:34Z</dcterms:created>
  <dcterms:modified xsi:type="dcterms:W3CDTF">2024-10-28T02:12:19Z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